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2F1C56-8A72-4858-851C-F15B634C74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85900" y="1122362"/>
            <a:ext cx="8609322" cy="3744209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1834EB-45A5-426C-824A-8F07CA8F6D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85900" y="5230134"/>
            <a:ext cx="4610100" cy="942065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3D55F2-5374-4778-B1EE-98996792D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4044F8-E727-4D63-B6D6-26482F83D3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141F76-D956-4205-AD99-E91FD5FCC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1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CA6D4F-1C6D-40FB-9A92-C86C4E15C0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67BDDB-F95B-4041-AA53-71BBCB26D9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977052-C8EA-459E-9E10-8EE28C50E1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3E6650-E3AD-4C98-88FE-F5152966F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4FED5-B228-4E3C-BFEE-0BC47D950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613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B0A243A-5463-4C65-85DA-03BECDAE63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1898" y="897973"/>
            <a:ext cx="2674301" cy="5278989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10153C-6948-4108-8FF1-033F66D4CA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854169"/>
            <a:ext cx="7734300" cy="5322793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345988-B24C-46FE-87B0-55D4FB7CB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3AB2DB-BD1F-41F7-AC5E-57249C270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81E3DB-BDAB-40CA-ABA3-A3662C068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747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911A1B-E09A-4F93-BC68-B160114AFC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C8C4A9-27ED-4E86-A256-5009E31342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20000"/>
              </a:lnSpc>
              <a:defRPr/>
            </a:lvl1pPr>
            <a:lvl2pPr>
              <a:lnSpc>
                <a:spcPct val="120000"/>
              </a:lnSpc>
              <a:defRPr/>
            </a:lvl2pPr>
            <a:lvl3pPr>
              <a:lnSpc>
                <a:spcPct val="120000"/>
              </a:lnSpc>
              <a:defRPr sz="1400"/>
            </a:lvl3pPr>
            <a:lvl4pPr>
              <a:lnSpc>
                <a:spcPct val="120000"/>
              </a:lnSpc>
              <a:defRPr sz="1200"/>
            </a:lvl4pPr>
            <a:lvl5pPr>
              <a:lnSpc>
                <a:spcPct val="120000"/>
              </a:lnSpc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5CF91C-8771-4949-A397-928A5743EB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EA0ED-4961-4254-B34E-71D14C4E0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497152-BD97-4A72-8B07-CD2BC57B8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045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B4EAF4-C10D-4650-9587-15DA8E9F9C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1368862"/>
            <a:ext cx="9486900" cy="3679656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A1D5C2-6E93-4B23-A0CA-D5D7E735C7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19200" y="5318974"/>
            <a:ext cx="9486900" cy="853225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815BFB-5D28-4ABE-AD37-0C6C3FD94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A4035B-0539-4A03-87C0-22E52C98B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327ADF-48C9-49CF-BD4D-82399BF64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3208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91A2FB-0310-4935-B7F7-E47876CD4E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987C14-52AB-4AAC-9038-29CF58EA6E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19200" y="2168278"/>
            <a:ext cx="4702921" cy="400868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B2E45A-DCC0-4701-9D67-EF56AECE34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9880" y="2168278"/>
            <a:ext cx="4782699" cy="400868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AF0813-A167-4D17-AA79-07BD9765FE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A940D7-D4C1-4C24-95F3-29A849CEE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949AB7-007E-4D4D-A2C1-2C5C3310C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90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2B0184-BDFD-48DE-B858-B81887BFD3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365125"/>
            <a:ext cx="9753599" cy="157797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24FEB2-6EEC-49D4-9466-0F7A6EDB0C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19201" y="2109789"/>
            <a:ext cx="4507931" cy="837257"/>
          </a:xfrm>
        </p:spPr>
        <p:txBody>
          <a:bodyPr anchor="b">
            <a:normAutofit/>
          </a:bodyPr>
          <a:lstStyle>
            <a:lvl1pPr marL="0" indent="0">
              <a:buNone/>
              <a:defRPr sz="20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DE8CF0-BAB6-4BF2-836F-FED0AF88A8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19201" y="3063530"/>
            <a:ext cx="4507930" cy="312613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F0751AB-FCF0-450B-A6DF-9B9A2AD2C2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64867" y="2109789"/>
            <a:ext cx="4507932" cy="837257"/>
          </a:xfrm>
        </p:spPr>
        <p:txBody>
          <a:bodyPr anchor="b">
            <a:normAutofit/>
          </a:bodyPr>
          <a:lstStyle>
            <a:lvl1pPr marL="0" indent="0">
              <a:buNone/>
              <a:defRPr sz="20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3898E7-3130-4CE6-AA11-C9CC8214EA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64867" y="3063530"/>
            <a:ext cx="4507932" cy="312613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5D85675-9678-4CB3-9AAB-D727D2B58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45F8314-1849-461A-AAF2-BF149646D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B69738E-5865-473C-BAFB-BDB385C06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892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97AC40-59FF-4CE3-B49C-C824A784C5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365125"/>
            <a:ext cx="9493249" cy="157797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2FAB63-E9CE-4359-A54B-07AC7E9BBA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939854-5165-4C41-8DCA-D42DFD7D9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1768E0-4535-4B0D-8B94-4C10740B0A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382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84678E3-D115-4E49-9ECB-656CF2319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521E6FC-7F84-4673-81D6-B85FE26DA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80318A-245C-4841-AB57-CEC5CC124D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643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0F847B-9D86-47FF-B24A-EEA5F73EA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457200"/>
            <a:ext cx="3776472" cy="2852928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AC0675-AD2F-44DC-8FF3-4454258A59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57582" y="987425"/>
            <a:ext cx="5948618" cy="487362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D96356-C0F0-4C22-B9B6-C7E0BE4F37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19200" y="3484210"/>
            <a:ext cx="3768934" cy="238477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3EFD71-2ACA-4041-9EA2-86E7B81C31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ECACE3-32A8-4245-97AC-5797C147E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D63845-314D-499C-BB75-CE9162BE6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178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66D3DB-B1F8-4892-96F7-0BE21DE637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457200"/>
            <a:ext cx="3932349" cy="2852670"/>
          </a:xfrm>
        </p:spPr>
        <p:txBody>
          <a:bodyPr anchor="b">
            <a:no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40AB405-B2E9-4C4B-930C-CF1B63342F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74810" y="657055"/>
            <a:ext cx="5831389" cy="55151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AF82ED-5295-4670-A3A8-B7813FF471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19199" y="3484210"/>
            <a:ext cx="3768934" cy="23768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8BCDD2-4389-41FA-BE68-6805E3290F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C1D4C8-D966-41BE-B38F-54B9134FF7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A7339F-1169-4FB1-8FAA-781335ECB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783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2104591-A10E-46C3-952B-F25DCBDAD1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365125"/>
            <a:ext cx="9493249" cy="157797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F77F62-7300-4B81-8F9B-D040A0EE17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19200" y="2318032"/>
            <a:ext cx="9493250" cy="38541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252CF0-2C7E-4A4C-BD7E-B7CEFF0DC4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16200000">
            <a:off x="-1029207" y="4680813"/>
            <a:ext cx="27583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fld id="{8C1E1FAD-7351-4908-963A-08EA8E4AB7A0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B49E98-61B4-4398-B18F-534336EA17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61112" y="6356350"/>
            <a:ext cx="55096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76DC5D-5820-4314-ADE6-9CD1C7D4AB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05482" y="6356350"/>
            <a:ext cx="111208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1CF2D47E-0AF1-4C27-801F-64E3E5BF7F72}" type="slidenum">
              <a:rPr lang="en-US" smtClean="0"/>
              <a:t>‹N°›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23F5135F-115E-423C-BE4A-B56C35DC9F3E}"/>
              </a:ext>
            </a:extLst>
          </p:cNvPr>
          <p:cNvGrpSpPr/>
          <p:nvPr/>
        </p:nvGrpSpPr>
        <p:grpSpPr>
          <a:xfrm>
            <a:off x="174436" y="6356005"/>
            <a:ext cx="358083" cy="358083"/>
            <a:chOff x="4135740" y="1745599"/>
            <a:chExt cx="558732" cy="558732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82C1E318-0F1F-4920-8C7D-FBAC66631B54}"/>
                </a:ext>
              </a:extLst>
            </p:cNvPr>
            <p:cNvGrpSpPr/>
            <p:nvPr/>
          </p:nvGrpSpPr>
          <p:grpSpPr>
            <a:xfrm>
              <a:off x="4135740" y="1745599"/>
              <a:ext cx="558732" cy="558732"/>
              <a:chOff x="1028007" y="1706560"/>
              <a:chExt cx="575710" cy="575710"/>
            </a:xfrm>
          </p:grpSpPr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DE4A7237-B6EB-4FB7-8B68-7C27438D477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28007" y="1994415"/>
                <a:ext cx="575710" cy="0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84E00FDE-0838-4B5B-A782-6B6C92DB0A89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>
                <a:off x="1028007" y="1994415"/>
                <a:ext cx="575710" cy="0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2BC1B2F3-8E83-4A70-B103-979C67EECED1}"/>
                </a:ext>
              </a:extLst>
            </p:cNvPr>
            <p:cNvSpPr/>
            <p:nvPr/>
          </p:nvSpPr>
          <p:spPr>
            <a:xfrm>
              <a:off x="4336389" y="1946248"/>
              <a:ext cx="157434" cy="15743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172539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7" r:id="rId6"/>
    <p:sldLayoutId id="2147483732" r:id="rId7"/>
    <p:sldLayoutId id="2147483733" r:id="rId8"/>
    <p:sldLayoutId id="2147483734" r:id="rId9"/>
    <p:sldLayoutId id="2147483736" r:id="rId10"/>
    <p:sldLayoutId id="2147483735" r:id="rId11"/>
  </p:sldLayoutIdLst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4000" i="1" kern="1200">
          <a:solidFill>
            <a:srgbClr val="000000"/>
          </a:solidFill>
          <a:highlight>
            <a:srgbClr val="FFFF00"/>
          </a:highligh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Consolas" panose="020B0609020204030204" pitchFamily="49" charset="0"/>
        <a:buChar char="+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822960" indent="-228600" algn="l" defTabSz="914400" rtl="0" eaLnBrk="1" latinLnBrk="0" hangingPunct="1">
        <a:lnSpc>
          <a:spcPct val="120000"/>
        </a:lnSpc>
        <a:spcBef>
          <a:spcPts val="500"/>
        </a:spcBef>
        <a:buFont typeface="Consolas" panose="020B0609020204030204" pitchFamily="49" charset="0"/>
        <a:buChar char="+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00584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AF95C2A-DC97-4FC5-B4D7-ECA8B8A660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EAF34AB-AE16-45B5-ABC1-801F062234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998BCE8-8436-3273-AD63-BCD504632C4D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84000"/>
          </a:blip>
          <a:srcRect t="29687"/>
          <a:stretch>
            <a:fillRect/>
          </a:stretch>
        </p:blipFill>
        <p:spPr>
          <a:xfrm>
            <a:off x="-174416" y="-234865"/>
            <a:ext cx="12191980" cy="685799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91080BBA-334D-47E7-984F-354D2ADEEB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565439" y="231439"/>
            <a:ext cx="6858000" cy="6395122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35000"/>
                </a:srgbClr>
              </a:gs>
              <a:gs pos="100000">
                <a:srgbClr val="000000">
                  <a:alpha val="0"/>
                </a:srgbClr>
              </a:gs>
              <a:gs pos="37000">
                <a:srgbClr val="000000">
                  <a:alpha val="20000"/>
                </a:srgb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28518C9D-0B1B-6961-0B18-18CE1B020E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7354" y="1248104"/>
            <a:ext cx="7700933" cy="3019095"/>
          </a:xfrm>
        </p:spPr>
        <p:txBody>
          <a:bodyPr anchor="b">
            <a:normAutofit/>
          </a:bodyPr>
          <a:lstStyle/>
          <a:p>
            <a:pPr algn="r"/>
            <a:r>
              <a:rPr lang="fr-FR" sz="6600" dirty="0"/>
              <a:t>Catalogue des topologies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67C9E4C-296F-779A-1F9A-F25C1BFB7C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20000" y="1034218"/>
            <a:ext cx="3886200" cy="1084668"/>
          </a:xfrm>
        </p:spPr>
        <p:txBody>
          <a:bodyPr>
            <a:normAutofit/>
          </a:bodyPr>
          <a:lstStyle/>
          <a:p>
            <a:pPr algn="r"/>
            <a:endParaRPr lang="fr-FR" dirty="0">
              <a:solidFill>
                <a:srgbClr val="FFFFFF"/>
              </a:solidFill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CD90B6BE-4608-41D2-B075-FF612C55AF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74436" y="6388259"/>
            <a:ext cx="358083" cy="368964"/>
            <a:chOff x="4135740" y="1795926"/>
            <a:chExt cx="558732" cy="575710"/>
          </a:xfrm>
        </p:grpSpPr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90EB12EA-C9EA-45BE-A22A-01D12F1BD6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4135740" y="1795926"/>
              <a:ext cx="558732" cy="575710"/>
              <a:chOff x="1028007" y="1706560"/>
              <a:chExt cx="575710" cy="575710"/>
            </a:xfrm>
          </p:grpSpPr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C4162BCC-A310-4FED-9E20-7E50DE98CD0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CxnSpPr>
                <a:cxnSpLocks/>
              </p:cNvCxn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CxnSpPr>
            <p:spPr>
              <a:xfrm>
                <a:off x="1028007" y="1994415"/>
                <a:ext cx="575710" cy="0"/>
              </a:xfrm>
              <a:prstGeom prst="line">
                <a:avLst/>
              </a:prstGeom>
              <a:ln w="9525">
                <a:solidFill>
                  <a:srgbClr val="FF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>
                <a:extLst>
                  <a:ext uri="{FF2B5EF4-FFF2-40B4-BE49-F238E27FC236}">
                    <a16:creationId xmlns:a16="http://schemas.microsoft.com/office/drawing/2014/main" id="{43EAC428-76D3-48E0-92FE-525A3B1EDD7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CxnSpPr>
                <a:cxnSpLocks/>
              </p:cNvCxn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CxnSpPr>
            <p:spPr>
              <a:xfrm rot="16200000">
                <a:off x="1028007" y="1994415"/>
                <a:ext cx="575710" cy="0"/>
              </a:xfrm>
              <a:prstGeom prst="line">
                <a:avLst/>
              </a:prstGeom>
              <a:ln w="9525">
                <a:solidFill>
                  <a:srgbClr val="FF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E304A83B-3D40-4647-96E0-5B28DD1E5B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36389" y="1946248"/>
              <a:ext cx="157434" cy="157434"/>
            </a:xfrm>
            <a:prstGeom prst="ellipse">
              <a:avLst/>
            </a:prstGeom>
            <a:noFill/>
            <a:ln w="9525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7541464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EE1828A-929D-2BCF-393E-8C2A4CE5DE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9334BA2-0283-1985-2038-754C4FF183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22E0512-BD61-A9C9-8CBA-E498044D61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57054D4-21CF-C9AC-6FA2-A45654CBE036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84000"/>
          </a:blip>
          <a:srcRect t="29687"/>
          <a:stretch>
            <a:fillRect/>
          </a:stretch>
        </p:blipFill>
        <p:spPr>
          <a:xfrm>
            <a:off x="-174416" y="-234865"/>
            <a:ext cx="12191980" cy="685799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4E0C3F2D-10B1-62F2-F3CB-5A2F3E7BFF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565439" y="231439"/>
            <a:ext cx="6858000" cy="6395122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35000"/>
                </a:srgbClr>
              </a:gs>
              <a:gs pos="100000">
                <a:srgbClr val="000000">
                  <a:alpha val="0"/>
                </a:srgbClr>
              </a:gs>
              <a:gs pos="37000">
                <a:srgbClr val="000000">
                  <a:alpha val="20000"/>
                </a:srgb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D8B5C7AE-E0BE-4C83-455F-FF5F42AA93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74436" y="6388259"/>
            <a:ext cx="358083" cy="368964"/>
            <a:chOff x="4135740" y="1795926"/>
            <a:chExt cx="558732" cy="575710"/>
          </a:xfrm>
        </p:grpSpPr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8696A618-08BC-9B40-8BB7-C5AC5F43C0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4135740" y="1795926"/>
              <a:ext cx="558732" cy="575710"/>
              <a:chOff x="1028007" y="1706560"/>
              <a:chExt cx="575710" cy="575710"/>
            </a:xfrm>
          </p:grpSpPr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3C041BF4-7B5C-5DA7-9BDA-353C194BEEC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CxnSpPr>
                <a:cxnSpLocks/>
              </p:cNvCxn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CxnSpPr>
            <p:spPr>
              <a:xfrm>
                <a:off x="1028007" y="1994415"/>
                <a:ext cx="575710" cy="0"/>
              </a:xfrm>
              <a:prstGeom prst="line">
                <a:avLst/>
              </a:prstGeom>
              <a:ln w="9525">
                <a:solidFill>
                  <a:srgbClr val="FF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>
                <a:extLst>
                  <a:ext uri="{FF2B5EF4-FFF2-40B4-BE49-F238E27FC236}">
                    <a16:creationId xmlns:a16="http://schemas.microsoft.com/office/drawing/2014/main" id="{7524E2C4-9DDE-EC07-F7D0-8F8AF6F70AB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CxnSpPr>
                <a:cxnSpLocks/>
              </p:cNvCxn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CxnSpPr>
            <p:spPr>
              <a:xfrm rot="16200000">
                <a:off x="1028007" y="1994415"/>
                <a:ext cx="575710" cy="0"/>
              </a:xfrm>
              <a:prstGeom prst="line">
                <a:avLst/>
              </a:prstGeom>
              <a:ln w="9525">
                <a:solidFill>
                  <a:srgbClr val="FF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47C08C22-2B4F-5CD2-2B18-18500BD764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36389" y="1946248"/>
              <a:ext cx="157434" cy="157434"/>
            </a:xfrm>
            <a:prstGeom prst="ellipse">
              <a:avLst/>
            </a:prstGeom>
            <a:noFill/>
            <a:ln w="9525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2" name="Image 11">
            <a:extLst>
              <a:ext uri="{FF2B5EF4-FFF2-40B4-BE49-F238E27FC236}">
                <a16:creationId xmlns:a16="http://schemas.microsoft.com/office/drawing/2014/main" id="{98F02CFE-9A61-95D5-6319-0C64A9DEB4F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0281" y="247206"/>
            <a:ext cx="10831437" cy="6363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76608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5A44E62-E975-C5B9-7F9C-AEB7DC2713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BDCD4BF-17BD-A284-CFAF-5C2BD266DA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A08C94B-3C3E-4793-7A68-EFB0FBBDD8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A305D3B-247E-0026-129E-A06AAD01E788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84000"/>
          </a:blip>
          <a:srcRect t="29687"/>
          <a:stretch>
            <a:fillRect/>
          </a:stretch>
        </p:blipFill>
        <p:spPr>
          <a:xfrm>
            <a:off x="-174416" y="-234865"/>
            <a:ext cx="12191980" cy="685799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47A47E29-0404-3F55-C95D-D2BDADF0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565439" y="231439"/>
            <a:ext cx="6858000" cy="6395122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35000"/>
                </a:srgbClr>
              </a:gs>
              <a:gs pos="100000">
                <a:srgbClr val="000000">
                  <a:alpha val="0"/>
                </a:srgbClr>
              </a:gs>
              <a:gs pos="37000">
                <a:srgbClr val="000000">
                  <a:alpha val="20000"/>
                </a:srgb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9359B8B1-EC69-6F12-1D77-605182C2D3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74436" y="6388259"/>
            <a:ext cx="358083" cy="368964"/>
            <a:chOff x="4135740" y="1795926"/>
            <a:chExt cx="558732" cy="575710"/>
          </a:xfrm>
        </p:grpSpPr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AC05B0E3-0466-130D-971B-4E084EE873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4135740" y="1795926"/>
              <a:ext cx="558732" cy="575710"/>
              <a:chOff x="1028007" y="1706560"/>
              <a:chExt cx="575710" cy="575710"/>
            </a:xfrm>
          </p:grpSpPr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7AE25177-2E47-BC7C-1C78-7822067D58B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CxnSpPr>
                <a:cxnSpLocks/>
              </p:cNvCxn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CxnSpPr>
            <p:spPr>
              <a:xfrm>
                <a:off x="1028007" y="1994415"/>
                <a:ext cx="575710" cy="0"/>
              </a:xfrm>
              <a:prstGeom prst="line">
                <a:avLst/>
              </a:prstGeom>
              <a:ln w="9525">
                <a:solidFill>
                  <a:srgbClr val="FF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>
                <a:extLst>
                  <a:ext uri="{FF2B5EF4-FFF2-40B4-BE49-F238E27FC236}">
                    <a16:creationId xmlns:a16="http://schemas.microsoft.com/office/drawing/2014/main" id="{8673F991-5415-154B-4942-89F6CD7E466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CxnSpPr>
                <a:cxnSpLocks/>
              </p:cNvCxn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CxnSpPr>
            <p:spPr>
              <a:xfrm rot="16200000">
                <a:off x="1028007" y="1994415"/>
                <a:ext cx="575710" cy="0"/>
              </a:xfrm>
              <a:prstGeom prst="line">
                <a:avLst/>
              </a:prstGeom>
              <a:ln w="9525">
                <a:solidFill>
                  <a:srgbClr val="FF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636F1083-5B76-6DA8-093B-DEDDAB2FA4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36389" y="1946248"/>
              <a:ext cx="157434" cy="157434"/>
            </a:xfrm>
            <a:prstGeom prst="ellipse">
              <a:avLst/>
            </a:prstGeom>
            <a:noFill/>
            <a:ln w="9525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3" name="Image 2">
            <a:extLst>
              <a:ext uri="{FF2B5EF4-FFF2-40B4-BE49-F238E27FC236}">
                <a16:creationId xmlns:a16="http://schemas.microsoft.com/office/drawing/2014/main" id="{646C5B6A-037F-9DC9-C64C-D3069AFE78A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0281" y="1314155"/>
            <a:ext cx="10831437" cy="4229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8229541"/>
      </p:ext>
    </p:extLst>
  </p:cSld>
  <p:clrMapOvr>
    <a:masterClrMapping/>
  </p:clrMapOvr>
</p:sld>
</file>

<file path=ppt/theme/theme1.xml><?xml version="1.0" encoding="utf-8"?>
<a:theme xmlns:a="http://schemas.openxmlformats.org/drawingml/2006/main" name="StreetscapeVTI">
  <a:themeElements>
    <a:clrScheme name="Streetscape2">
      <a:dk1>
        <a:sysClr val="windowText" lastClr="000000"/>
      </a:dk1>
      <a:lt1>
        <a:srgbClr val="FFFFFF"/>
      </a:lt1>
      <a:dk2>
        <a:srgbClr val="191919"/>
      </a:dk2>
      <a:lt2>
        <a:srgbClr val="F3F2EE"/>
      </a:lt2>
      <a:accent1>
        <a:srgbClr val="448885"/>
      </a:accent1>
      <a:accent2>
        <a:srgbClr val="627C58"/>
      </a:accent2>
      <a:accent3>
        <a:srgbClr val="848358"/>
      </a:accent3>
      <a:accent4>
        <a:srgbClr val="547096"/>
      </a:accent4>
      <a:accent5>
        <a:srgbClr val="646464"/>
      </a:accent5>
      <a:accent6>
        <a:srgbClr val="A8A8A8"/>
      </a:accent6>
      <a:hlink>
        <a:srgbClr val="0563C1"/>
      </a:hlink>
      <a:folHlink>
        <a:srgbClr val="954F72"/>
      </a:folHlink>
    </a:clrScheme>
    <a:fontScheme name="Street">
      <a:majorFont>
        <a:latin typeface="Franklin Gothic Heavy"/>
        <a:ea typeface=""/>
        <a:cs typeface=""/>
      </a:majorFont>
      <a:minorFont>
        <a:latin typeface="Consola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treetscapeVTI" id="{B20F88EA-96D0-4E96-9207-A1488DAC5867}" vid="{3F7E5CFE-E584-4E58-A75E-141AC45B149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3</Words>
  <Application>Microsoft Office PowerPoint</Application>
  <PresentationFormat>Grand écran</PresentationFormat>
  <Paragraphs>1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Arial</vt:lpstr>
      <vt:lpstr>Consolas</vt:lpstr>
      <vt:lpstr>Franklin Gothic Heavy</vt:lpstr>
      <vt:lpstr>StreetscapeVTI</vt:lpstr>
      <vt:lpstr>Catalogue des topologies</vt:lpstr>
      <vt:lpstr>Présentation PowerPoint</vt:lpstr>
      <vt:lpstr>Présentation PowerPoint</vt:lpstr>
    </vt:vector>
  </TitlesOfParts>
  <Company>Université de Poitiers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Neil ANDRE</dc:creator>
  <cp:lastModifiedBy>Neil ANDRE</cp:lastModifiedBy>
  <cp:revision>2</cp:revision>
  <dcterms:created xsi:type="dcterms:W3CDTF">2025-06-16T12:26:56Z</dcterms:created>
  <dcterms:modified xsi:type="dcterms:W3CDTF">2025-09-02T11:57:24Z</dcterms:modified>
</cp:coreProperties>
</file>