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028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65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05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640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863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341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463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636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482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6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4177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5CB65D0-496F-4797-A015-C85839E35D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Fichiers">
            <a:extLst>
              <a:ext uri="{FF2B5EF4-FFF2-40B4-BE49-F238E27FC236}">
                <a16:creationId xmlns:a16="http://schemas.microsoft.com/office/drawing/2014/main" id="{210EB118-6110-2B44-ECB8-C0B6178BD31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5730"/>
          <a:stretch>
            <a:fillRect/>
          </a:stretch>
        </p:blipFill>
        <p:spPr>
          <a:xfrm>
            <a:off x="1" y="10"/>
            <a:ext cx="12192000" cy="685798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5D2C779-8883-4E5F-A170-0F464918C1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307" y="990598"/>
            <a:ext cx="12188952" cy="4745182"/>
          </a:xfrm>
          <a:prstGeom prst="rect">
            <a:avLst/>
          </a:prstGeom>
          <a:gradFill>
            <a:gsLst>
              <a:gs pos="35000">
                <a:srgbClr val="000000">
                  <a:alpha val="41000"/>
                </a:srgbClr>
              </a:gs>
              <a:gs pos="0">
                <a:srgbClr val="000000">
                  <a:alpha val="0"/>
                </a:srgbClr>
              </a:gs>
              <a:gs pos="47744">
                <a:srgbClr val="000000">
                  <a:alpha val="51000"/>
                </a:srgbClr>
              </a:gs>
              <a:gs pos="70000">
                <a:srgbClr val="000000">
                  <a:alpha val="37000"/>
                </a:srgbClr>
              </a:gs>
              <a:gs pos="100000">
                <a:srgbClr val="000000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3E41F69-793B-0AEC-33BC-BE97FB6E37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3541" y="990599"/>
            <a:ext cx="5619054" cy="4849091"/>
          </a:xfrm>
        </p:spPr>
        <p:txBody>
          <a:bodyPr anchor="ctr">
            <a:normAutofit/>
          </a:bodyPr>
          <a:lstStyle/>
          <a:p>
            <a:pPr algn="r"/>
            <a:r>
              <a:rPr lang="fr-FR" dirty="0">
                <a:solidFill>
                  <a:srgbClr val="FFFFFF"/>
                </a:solidFill>
              </a:rPr>
              <a:t>Catalogue des entités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5A4C0A8-2549-579D-A2EE-BE1BB01140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12865" y="1447799"/>
            <a:ext cx="2368905" cy="4076699"/>
          </a:xfrm>
        </p:spPr>
        <p:txBody>
          <a:bodyPr anchor="ctr">
            <a:normAutofit/>
          </a:bodyPr>
          <a:lstStyle/>
          <a:p>
            <a:endParaRPr lang="fr-FR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D96A694-258D-4418-A83C-B9BA72FD4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115300" y="1780927"/>
            <a:ext cx="0" cy="3390901"/>
          </a:xfrm>
          <a:prstGeom prst="line">
            <a:avLst/>
          </a:prstGeom>
          <a:ln w="44450">
            <a:solidFill>
              <a:srgbClr val="FFFFFF"/>
            </a:solidFill>
          </a:ln>
          <a:effectLst>
            <a:outerShdw blurRad="50800" dist="38100" dir="2700000" sx="88000" sy="88000" algn="tl" rotWithShape="0">
              <a:prstClr val="black">
                <a:alpha val="26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84858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60EB578-C970-4186-B93C-45851BBC6E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DF57B02-07BB-407B-BB36-06D9C64A67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17665" y="722376"/>
            <a:ext cx="6476356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6855964-C920-48EB-8804-74291211C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17665" y="6144768"/>
            <a:ext cx="647635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3">
            <a:extLst>
              <a:ext uri="{FF2B5EF4-FFF2-40B4-BE49-F238E27FC236}">
                <a16:creationId xmlns:a16="http://schemas.microsoft.com/office/drawing/2014/main" id="{0168E8A2-877F-1E9F-0EBC-5E1EFBA6C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66625C-96C0-2F02-1516-499E769BD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5054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Espace réservé du contenu 10">
            <a:extLst>
              <a:ext uri="{FF2B5EF4-FFF2-40B4-BE49-F238E27FC236}">
                <a16:creationId xmlns:a16="http://schemas.microsoft.com/office/drawing/2014/main" id="{5C1C4B53-222C-ECD3-0F5A-388075A8D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8986" y="350656"/>
            <a:ext cx="3902851" cy="550328"/>
          </a:xfrm>
        </p:spPr>
        <p:txBody>
          <a:bodyPr>
            <a:normAutofit/>
          </a:bodyPr>
          <a:lstStyle/>
          <a:p>
            <a:pPr marL="457200" lvl="1" indent="0" algn="ctr">
              <a:buNone/>
            </a:pPr>
            <a:r>
              <a:rPr lang="fr-FR" sz="2400" dirty="0"/>
              <a:t>Liste des entités stables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6D09F53-8406-5811-430F-0398F038CD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115" y="582863"/>
            <a:ext cx="3228571" cy="556190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4D08AE6A-D19F-5CD5-6500-6F4290EB64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1232" y="1344768"/>
            <a:ext cx="3104762" cy="4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608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938A1D-0824-1638-CFFB-BF73A17F62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4BDEC06-E3BA-FDE7-6BF7-1B4EE91CB8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F3E2FC1-28C2-4A09-E4C9-55CD86FAE4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17665" y="722376"/>
            <a:ext cx="6476356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9C4C83-D18A-C284-774F-232D577D86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17665" y="6144768"/>
            <a:ext cx="647635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3">
            <a:extLst>
              <a:ext uri="{FF2B5EF4-FFF2-40B4-BE49-F238E27FC236}">
                <a16:creationId xmlns:a16="http://schemas.microsoft.com/office/drawing/2014/main" id="{CD5E4578-518D-938B-B724-53F4C98B3C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524BA6C-CD06-5383-7D1A-05397D920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858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Espace réservé du contenu 10">
            <a:extLst>
              <a:ext uri="{FF2B5EF4-FFF2-40B4-BE49-F238E27FC236}">
                <a16:creationId xmlns:a16="http://schemas.microsoft.com/office/drawing/2014/main" id="{519052D1-DF7B-BF82-E2E4-10BFA91CE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8734" y="314624"/>
            <a:ext cx="3902851" cy="550328"/>
          </a:xfrm>
        </p:spPr>
        <p:txBody>
          <a:bodyPr>
            <a:normAutofit/>
          </a:bodyPr>
          <a:lstStyle/>
          <a:p>
            <a:pPr marL="457200" lvl="1" indent="0" algn="ctr">
              <a:buNone/>
            </a:pPr>
            <a:r>
              <a:rPr lang="fr-FR" sz="2400" dirty="0"/>
              <a:t>Rôle des entités stables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C6F2130E-D6E2-351A-9F84-E3891A3237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573" y="273806"/>
            <a:ext cx="4785354" cy="6053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936916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1241</TotalTime>
  <Words>13</Words>
  <Application>Microsoft Office PowerPoint</Application>
  <PresentationFormat>Grand écran</PresentationFormat>
  <Paragraphs>5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Aptos</vt:lpstr>
      <vt:lpstr>Arial</vt:lpstr>
      <vt:lpstr>Calisto MT</vt:lpstr>
      <vt:lpstr>Univers Condensed</vt:lpstr>
      <vt:lpstr>ChronicleVTI</vt:lpstr>
      <vt:lpstr>Catalogue des entités</vt:lpstr>
      <vt:lpstr>Présentation PowerPoint</vt:lpstr>
      <vt:lpstr>Présentation PowerPoint</vt:lpstr>
    </vt:vector>
  </TitlesOfParts>
  <Company>Université de Poitiers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Neil ANDRE</dc:creator>
  <cp:lastModifiedBy>Neil ANDRE</cp:lastModifiedBy>
  <cp:revision>9</cp:revision>
  <dcterms:created xsi:type="dcterms:W3CDTF">2025-06-16T12:32:31Z</dcterms:created>
  <dcterms:modified xsi:type="dcterms:W3CDTF">2025-09-09T15:42:34Z</dcterms:modified>
</cp:coreProperties>
</file>